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57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11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44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26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09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581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34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61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08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16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3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43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24B4B-78EE-4FCB-9E43-D8D0817BAB0B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DAE07-8C07-453C-94A1-FA89F66D3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7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095999" y="4820437"/>
            <a:ext cx="5858578" cy="18787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07259" y="1388772"/>
            <a:ext cx="5624361" cy="18251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0867" y="1481623"/>
            <a:ext cx="5560464" cy="1903590"/>
          </a:xfrm>
        </p:spPr>
        <p:txBody>
          <a:bodyPr>
            <a:normAutofit fontScale="92500"/>
          </a:bodyPr>
          <a:lstStyle/>
          <a:p>
            <a:r>
              <a:rPr lang="ru-RU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Мы вместе, значит мы команда!</a:t>
            </a:r>
          </a:p>
          <a:p>
            <a:r>
              <a:rPr lang="ru-RU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Любое дело по плечу.</a:t>
            </a:r>
          </a:p>
          <a:p>
            <a:r>
              <a:rPr lang="ru-RU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В нашей работе это главное.</a:t>
            </a:r>
          </a:p>
          <a:p>
            <a:r>
              <a:rPr lang="ru-RU" dirty="0">
                <a:ln w="12700"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Мы воплощаем в жизнь мечту!</a:t>
            </a:r>
          </a:p>
          <a:p>
            <a:endParaRPr lang="ru-RU" dirty="0">
              <a:ln w="12700"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23999" y="136732"/>
            <a:ext cx="9144001" cy="1320311"/>
          </a:xfrm>
        </p:spPr>
        <p:txBody>
          <a:bodyPr>
            <a:normAutofit/>
          </a:bodyPr>
          <a:lstStyle/>
          <a:p>
            <a:r>
              <a:rPr lang="ru-RU" sz="4400" dirty="0" smtClean="0">
                <a:ln w="38100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Педагогический проект «Безопасность»</a:t>
            </a:r>
            <a:endParaRPr lang="ru-RU" sz="4400" dirty="0">
              <a:ln w="38100"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0661" y="494819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Организатор в школьных буднях </a:t>
            </a:r>
          </a:p>
          <a:p>
            <a:pPr algn="ctr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Востребован, необходим.</a:t>
            </a:r>
          </a:p>
          <a:p>
            <a:pPr algn="ctr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И пусть порой бывает трудно</a:t>
            </a:r>
          </a:p>
          <a:p>
            <a:pPr algn="ctr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Командный дух непобедим!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" t="14918" r="7641" b="6488"/>
          <a:stretch/>
        </p:blipFill>
        <p:spPr>
          <a:xfrm>
            <a:off x="6306795" y="1457043"/>
            <a:ext cx="4648914" cy="3232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28178" r="4795" b="15701"/>
          <a:stretch/>
        </p:blipFill>
        <p:spPr>
          <a:xfrm>
            <a:off x="734939" y="3360633"/>
            <a:ext cx="4825956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1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997019" y="4337145"/>
            <a:ext cx="5932910" cy="19007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1443" y="575635"/>
            <a:ext cx="5760599" cy="18691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02251" y="653658"/>
            <a:ext cx="6096000" cy="15252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реализоваться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в творчестве найти себя.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Идти вперёд, дерзать, сражаться…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это мы. Мы здесь не зря.</a:t>
            </a:r>
            <a:endParaRPr lang="ru-RU" sz="2200" dirty="0">
              <a:ln>
                <a:solidFill>
                  <a:schemeClr val="tx1"/>
                </a:solidFill>
              </a:ln>
              <a:solidFill>
                <a:srgbClr val="92D05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33929" y="4524903"/>
            <a:ext cx="6096000" cy="15252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добавляем красок ярких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палитру славных школьных дней.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</a:t>
            </a:r>
            <a:r>
              <a:rPr lang="ru-RU" sz="2200" dirty="0" err="1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креативим</a:t>
            </a: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держим марку,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Всё для развития детей.</a:t>
            </a:r>
            <a:endParaRPr lang="ru-RU" sz="2200" dirty="0">
              <a:ln>
                <a:solidFill>
                  <a:schemeClr val="tx1"/>
                </a:solidFill>
              </a:ln>
              <a:solidFill>
                <a:srgbClr val="92D05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0" b="26406"/>
          <a:stretch/>
        </p:blipFill>
        <p:spPr>
          <a:xfrm>
            <a:off x="649601" y="2782128"/>
            <a:ext cx="4884925" cy="326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0" b="26891"/>
          <a:stretch/>
        </p:blipFill>
        <p:spPr>
          <a:xfrm>
            <a:off x="6447443" y="575635"/>
            <a:ext cx="5016245" cy="345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6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249210" y="4272380"/>
            <a:ext cx="5624361" cy="18251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843" y="489170"/>
            <a:ext cx="5624361" cy="18251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639143"/>
            <a:ext cx="6096000" cy="15252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Творим, выдумываем, строим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за собой ведём ребят.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Поверьте, это того стоит,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у них глаза горят</a:t>
            </a:r>
            <a:r>
              <a:rPr lang="ru-RU" sz="2200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200" dirty="0">
              <a:ln>
                <a:solidFill>
                  <a:schemeClr val="tx1"/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3391" y="4422353"/>
            <a:ext cx="6096000" cy="15252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Начало года. «Безопасность» -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проект.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 сорок восемь первоклашек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наш вопрос нашли ответ.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3" y="470698"/>
            <a:ext cx="5114222" cy="33873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7" t="30312" r="5342"/>
          <a:stretch/>
        </p:blipFill>
        <p:spPr>
          <a:xfrm>
            <a:off x="448342" y="2771619"/>
            <a:ext cx="5496862" cy="33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3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145730" y="4547936"/>
            <a:ext cx="5829701" cy="19009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9907" y="378434"/>
            <a:ext cx="5624361" cy="18251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528407"/>
            <a:ext cx="6096000" cy="15252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Играя вспомнили о главном,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не страшно быть в пути.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Учились правилам забавно –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Они у нас, а мы у них</a:t>
            </a:r>
            <a:r>
              <a:rPr lang="ru-RU" sz="2200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200" dirty="0">
              <a:ln>
                <a:solidFill>
                  <a:schemeClr val="tx1"/>
                </a:solidFill>
              </a:ln>
              <a:solidFill>
                <a:srgbClr val="92D05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2581" y="4667034"/>
            <a:ext cx="6096000" cy="15252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пять программ одним дыханьем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Промчались </a:t>
            </a:r>
            <a:r>
              <a:rPr lang="ru-RU" sz="2200" dirty="0" err="1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будь-то</a:t>
            </a:r>
            <a:r>
              <a:rPr lang="ru-RU" sz="2200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 одна…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Всё потому что помогали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 другу в связке, как всегда.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31650"/>
          <a:stretch/>
        </p:blipFill>
        <p:spPr>
          <a:xfrm>
            <a:off x="6404009" y="528407"/>
            <a:ext cx="5143500" cy="3484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31157" r="3297" b="6667"/>
          <a:stretch/>
        </p:blipFill>
        <p:spPr>
          <a:xfrm>
            <a:off x="349907" y="3012707"/>
            <a:ext cx="5662674" cy="307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6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542547" y="4867524"/>
            <a:ext cx="5624361" cy="18251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6136" y="144913"/>
            <a:ext cx="5624361" cy="18251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" t="7815" r="4973" b="7023"/>
          <a:stretch/>
        </p:blipFill>
        <p:spPr>
          <a:xfrm>
            <a:off x="6824311" y="154801"/>
            <a:ext cx="3638349" cy="456275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291118"/>
            <a:ext cx="6096000" cy="15252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и молодость, и опыт,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мудрость, и эксперимент,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Ответственность и недочеты…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Всё на двоих и в аргумент</a:t>
            </a:r>
            <a:r>
              <a:rPr lang="ru-RU" sz="2200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06728" y="5017497"/>
            <a:ext cx="6096000" cy="15252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делаем большое дело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только вместе, только так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добиться можно смело.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Работаем на результат!</a:t>
            </a:r>
          </a:p>
        </p:txBody>
      </p:sp>
      <p:pic>
        <p:nvPicPr>
          <p:cNvPr id="7" name="a56660d641.4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12000"/>
          </a:blip>
          <a:stretch>
            <a:fillRect/>
          </a:stretch>
        </p:blipFill>
        <p:spPr>
          <a:xfrm>
            <a:off x="1824249" y="2116290"/>
            <a:ext cx="2447502" cy="4351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43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224</Words>
  <Application>Microsoft Office PowerPoint</Application>
  <PresentationFormat>Широкоэкранный</PresentationFormat>
  <Paragraphs>41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Times New Roman</vt:lpstr>
      <vt:lpstr>Тема Office</vt:lpstr>
      <vt:lpstr>Педагогический проект «Безопасность»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radio</dc:creator>
  <cp:lastModifiedBy>radio</cp:lastModifiedBy>
  <cp:revision>19</cp:revision>
  <dcterms:created xsi:type="dcterms:W3CDTF">2020-09-09T04:50:05Z</dcterms:created>
  <dcterms:modified xsi:type="dcterms:W3CDTF">2020-09-09T07:19:52Z</dcterms:modified>
</cp:coreProperties>
</file>